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4" r:id="rId7"/>
    <p:sldId id="268" r:id="rId8"/>
    <p:sldId id="271" r:id="rId9"/>
    <p:sldId id="267" r:id="rId10"/>
    <p:sldId id="26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5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781F31B8-E26D-B449-9A7D-2A3F895AFB19}"/>
    <pc:docChg chg="modSld">
      <pc:chgData name="Zrinka Jurčević" userId="0b24b88d-47f3-4db2-ad81-ac8a28adbcb8" providerId="ADAL" clId="{781F31B8-E26D-B449-9A7D-2A3F895AFB19}" dt="2021-05-09T17:06:03.093" v="4" actId="1076"/>
      <pc:docMkLst>
        <pc:docMk/>
      </pc:docMkLst>
      <pc:sldChg chg="modSp mod">
        <pc:chgData name="Zrinka Jurčević" userId="0b24b88d-47f3-4db2-ad81-ac8a28adbcb8" providerId="ADAL" clId="{781F31B8-E26D-B449-9A7D-2A3F895AFB19}" dt="2021-05-09T17:06:03.093" v="4" actId="1076"/>
        <pc:sldMkLst>
          <pc:docMk/>
          <pc:sldMk cId="1660320601" sldId="263"/>
        </pc:sldMkLst>
        <pc:spChg chg="mod">
          <ac:chgData name="Zrinka Jurčević" userId="0b24b88d-47f3-4db2-ad81-ac8a28adbcb8" providerId="ADAL" clId="{781F31B8-E26D-B449-9A7D-2A3F895AFB19}" dt="2021-05-09T17:06:03.093" v="4" actId="1076"/>
          <ac:spMkLst>
            <pc:docMk/>
            <pc:sldMk cId="1660320601" sldId="263"/>
            <ac:spMk id="8" creationId="{3F51D632-0C3B-034C-9EDF-36E4DB0D22CB}"/>
          </ac:spMkLst>
        </pc:spChg>
        <pc:spChg chg="mod">
          <ac:chgData name="Zrinka Jurčević" userId="0b24b88d-47f3-4db2-ad81-ac8a28adbcb8" providerId="ADAL" clId="{781F31B8-E26D-B449-9A7D-2A3F895AFB19}" dt="2021-05-09T17:06:00.323" v="3" actId="1076"/>
          <ac:spMkLst>
            <pc:docMk/>
            <pc:sldMk cId="1660320601" sldId="263"/>
            <ac:spMk id="11" creationId="{1ED268D2-67C4-5245-8D48-E96A1F881BF3}"/>
          </ac:spMkLst>
        </pc:spChg>
      </pc:sldChg>
      <pc:sldChg chg="modSp mod">
        <pc:chgData name="Zrinka Jurčević" userId="0b24b88d-47f3-4db2-ad81-ac8a28adbcb8" providerId="ADAL" clId="{781F31B8-E26D-B449-9A7D-2A3F895AFB19}" dt="2021-05-09T17:05:53.152" v="1" actId="1076"/>
        <pc:sldMkLst>
          <pc:docMk/>
          <pc:sldMk cId="3205095418" sldId="264"/>
        </pc:sldMkLst>
        <pc:spChg chg="mod">
          <ac:chgData name="Zrinka Jurčević" userId="0b24b88d-47f3-4db2-ad81-ac8a28adbcb8" providerId="ADAL" clId="{781F31B8-E26D-B449-9A7D-2A3F895AFB19}" dt="2021-05-09T17:05:53.152" v="1" actId="1076"/>
          <ac:spMkLst>
            <pc:docMk/>
            <pc:sldMk cId="3205095418" sldId="264"/>
            <ac:spMk id="4" creationId="{60719616-8779-454F-881D-3A92CCA51190}"/>
          </ac:spMkLst>
        </pc:spChg>
        <pc:spChg chg="mod">
          <ac:chgData name="Zrinka Jurčević" userId="0b24b88d-47f3-4db2-ad81-ac8a28adbcb8" providerId="ADAL" clId="{781F31B8-E26D-B449-9A7D-2A3F895AFB19}" dt="2021-05-09T17:05:49.684" v="0" actId="1076"/>
          <ac:spMkLst>
            <pc:docMk/>
            <pc:sldMk cId="3205095418" sldId="264"/>
            <ac:spMk id="9" creationId="{58B5B528-7EC9-D347-9C3A-C92F416B13F6}"/>
          </ac:spMkLst>
        </pc:spChg>
      </pc:sldChg>
    </pc:docChg>
  </pc:docChgLst>
  <pc:docChgLst>
    <pc:chgData name="Zrinka Jurčević" userId="0b24b88d-47f3-4db2-ad81-ac8a28adbcb8" providerId="ADAL" clId="{1622FBAC-82E3-274E-AAB3-0AA12F351FAA}"/>
    <pc:docChg chg="custSel addSld delSld modSld sldOrd">
      <pc:chgData name="Zrinka Jurčević" userId="0b24b88d-47f3-4db2-ad81-ac8a28adbcb8" providerId="ADAL" clId="{1622FBAC-82E3-274E-AAB3-0AA12F351FAA}" dt="2021-04-16T19:29:46.541" v="1522" actId="14861"/>
      <pc:docMkLst>
        <pc:docMk/>
      </pc:docMkLst>
      <pc:sldChg chg="addSp modSp mod modAnim">
        <pc:chgData name="Zrinka Jurčević" userId="0b24b88d-47f3-4db2-ad81-ac8a28adbcb8" providerId="ADAL" clId="{1622FBAC-82E3-274E-AAB3-0AA12F351FAA}" dt="2021-04-05T09:33:01.807" v="1467"/>
        <pc:sldMkLst>
          <pc:docMk/>
          <pc:sldMk cId="2885784881" sldId="262"/>
        </pc:sldMkLst>
        <pc:spChg chg="add mod">
          <ac:chgData name="Zrinka Jurčević" userId="0b24b88d-47f3-4db2-ad81-ac8a28adbcb8" providerId="ADAL" clId="{1622FBAC-82E3-274E-AAB3-0AA12F351FAA}" dt="2021-04-05T08:54:41.734" v="284" actId="14100"/>
          <ac:spMkLst>
            <pc:docMk/>
            <pc:sldMk cId="2885784881" sldId="262"/>
            <ac:spMk id="2" creationId="{7FC7157F-5487-9E4C-9063-B3512D7972B6}"/>
          </ac:spMkLst>
        </pc:spChg>
        <pc:spChg chg="add mod">
          <ac:chgData name="Zrinka Jurčević" userId="0b24b88d-47f3-4db2-ad81-ac8a28adbcb8" providerId="ADAL" clId="{1622FBAC-82E3-274E-AAB3-0AA12F351FAA}" dt="2021-04-05T08:54:48.944" v="285" actId="1076"/>
          <ac:spMkLst>
            <pc:docMk/>
            <pc:sldMk cId="2885784881" sldId="262"/>
            <ac:spMk id="3" creationId="{E5A425ED-7D13-5F41-99C8-4653BA8F51D4}"/>
          </ac:spMkLst>
        </pc:spChg>
        <pc:spChg chg="add mod">
          <ac:chgData name="Zrinka Jurčević" userId="0b24b88d-47f3-4db2-ad81-ac8a28adbcb8" providerId="ADAL" clId="{1622FBAC-82E3-274E-AAB3-0AA12F351FAA}" dt="2021-04-05T08:54:52.158" v="286" actId="1076"/>
          <ac:spMkLst>
            <pc:docMk/>
            <pc:sldMk cId="2885784881" sldId="262"/>
            <ac:spMk id="4" creationId="{FE511D1C-AB12-3E45-84F4-D453D8EEE19A}"/>
          </ac:spMkLst>
        </pc:spChg>
        <pc:spChg chg="mod">
          <ac:chgData name="Zrinka Jurčević" userId="0b24b88d-47f3-4db2-ad81-ac8a28adbcb8" providerId="ADAL" clId="{1622FBAC-82E3-274E-AAB3-0AA12F351FAA}" dt="2021-04-05T08:59:03.318" v="401" actId="1076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622FBAC-82E3-274E-AAB3-0AA12F351FAA}" dt="2021-04-05T08:54:54.910" v="287" actId="1076"/>
          <ac:spMkLst>
            <pc:docMk/>
            <pc:sldMk cId="2885784881" sldId="262"/>
            <ac:spMk id="11" creationId="{A7E170BD-F9B1-0C4B-9FB0-5585D2FF312B}"/>
          </ac:spMkLst>
        </pc:spChg>
        <pc:spChg chg="add mod">
          <ac:chgData name="Zrinka Jurčević" userId="0b24b88d-47f3-4db2-ad81-ac8a28adbcb8" providerId="ADAL" clId="{1622FBAC-82E3-274E-AAB3-0AA12F351FAA}" dt="2021-04-05T08:57:09.689" v="339" actId="1076"/>
          <ac:spMkLst>
            <pc:docMk/>
            <pc:sldMk cId="2885784881" sldId="262"/>
            <ac:spMk id="13" creationId="{D09821FC-31D3-424D-BBF1-1C5AEC2618D0}"/>
          </ac:spMkLst>
        </pc:spChg>
        <pc:spChg chg="add mod">
          <ac:chgData name="Zrinka Jurčević" userId="0b24b88d-47f3-4db2-ad81-ac8a28adbcb8" providerId="ADAL" clId="{1622FBAC-82E3-274E-AAB3-0AA12F351FAA}" dt="2021-04-05T08:57:02.449" v="337" actId="20577"/>
          <ac:spMkLst>
            <pc:docMk/>
            <pc:sldMk cId="2885784881" sldId="262"/>
            <ac:spMk id="14" creationId="{DCC76873-92B5-7D42-9D58-407D478316F5}"/>
          </ac:spMkLst>
        </pc:spChg>
        <pc:spChg chg="add mod">
          <ac:chgData name="Zrinka Jurčević" userId="0b24b88d-47f3-4db2-ad81-ac8a28adbcb8" providerId="ADAL" clId="{1622FBAC-82E3-274E-AAB3-0AA12F351FAA}" dt="2021-04-05T08:58:15.529" v="376" actId="255"/>
          <ac:spMkLst>
            <pc:docMk/>
            <pc:sldMk cId="2885784881" sldId="262"/>
            <ac:spMk id="17" creationId="{9588EEBC-CF9A-0D41-BD13-B2AAF259066D}"/>
          </ac:spMkLst>
        </pc:spChg>
        <pc:spChg chg="add mod">
          <ac:chgData name="Zrinka Jurčević" userId="0b24b88d-47f3-4db2-ad81-ac8a28adbcb8" providerId="ADAL" clId="{1622FBAC-82E3-274E-AAB3-0AA12F351FAA}" dt="2021-04-05T08:58:47.241" v="399" actId="122"/>
          <ac:spMkLst>
            <pc:docMk/>
            <pc:sldMk cId="2885784881" sldId="262"/>
            <ac:spMk id="18" creationId="{8F746B99-202E-8C48-BFF0-E38004699765}"/>
          </ac:spMkLst>
        </pc:spChg>
        <pc:spChg chg="add mod">
          <ac:chgData name="Zrinka Jurčević" userId="0b24b88d-47f3-4db2-ad81-ac8a28adbcb8" providerId="ADAL" clId="{1622FBAC-82E3-274E-AAB3-0AA12F351FAA}" dt="2021-04-05T08:59:35.382" v="433" actId="122"/>
          <ac:spMkLst>
            <pc:docMk/>
            <pc:sldMk cId="2885784881" sldId="262"/>
            <ac:spMk id="19" creationId="{3E0A9FB2-6BB1-5D4B-AC17-56E3F4D329C6}"/>
          </ac:spMkLst>
        </pc:spChg>
        <pc:picChg chg="mod">
          <ac:chgData name="Zrinka Jurčević" userId="0b24b88d-47f3-4db2-ad81-ac8a28adbcb8" providerId="ADAL" clId="{1622FBAC-82E3-274E-AAB3-0AA12F351FAA}" dt="2021-04-05T08:58:52.372" v="400" actId="1076"/>
          <ac:picMkLst>
            <pc:docMk/>
            <pc:sldMk cId="2885784881" sldId="262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8:57:42.715" v="344" actId="1076"/>
          <ac:picMkLst>
            <pc:docMk/>
            <pc:sldMk cId="2885784881" sldId="262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622FBAC-82E3-274E-AAB3-0AA12F351FAA}" dt="2021-04-05T08:57:06.827" v="338" actId="1076"/>
          <ac:picMkLst>
            <pc:docMk/>
            <pc:sldMk cId="2885784881" sldId="262"/>
            <ac:picMk id="12" creationId="{548DC83F-9EC9-FE4B-9840-16A6F2DB34FF}"/>
          </ac:picMkLst>
        </pc:picChg>
        <pc:picChg chg="add mod">
          <ac:chgData name="Zrinka Jurčević" userId="0b24b88d-47f3-4db2-ad81-ac8a28adbcb8" providerId="ADAL" clId="{1622FBAC-82E3-274E-AAB3-0AA12F351FAA}" dt="2021-04-05T08:57:46.646" v="345" actId="207"/>
          <ac:picMkLst>
            <pc:docMk/>
            <pc:sldMk cId="2885784881" sldId="262"/>
            <ac:picMk id="16" creationId="{EF1A3838-A85B-8944-A05D-2BDCAA236DFA}"/>
          </ac:picMkLst>
        </pc:picChg>
      </pc:sldChg>
      <pc:sldChg chg="addSp modSp mod modAnim">
        <pc:chgData name="Zrinka Jurčević" userId="0b24b88d-47f3-4db2-ad81-ac8a28adbcb8" providerId="ADAL" clId="{1622FBAC-82E3-274E-AAB3-0AA12F351FAA}" dt="2021-04-05T09:26:32.163" v="1399"/>
        <pc:sldMkLst>
          <pc:docMk/>
          <pc:sldMk cId="1660320601" sldId="263"/>
        </pc:sldMkLst>
        <pc:spChg chg="add mod">
          <ac:chgData name="Zrinka Jurčević" userId="0b24b88d-47f3-4db2-ad81-ac8a28adbcb8" providerId="ADAL" clId="{1622FBAC-82E3-274E-AAB3-0AA12F351FAA}" dt="2021-04-05T08:46:42.876" v="164" actId="122"/>
          <ac:spMkLst>
            <pc:docMk/>
            <pc:sldMk cId="1660320601" sldId="263"/>
            <ac:spMk id="11" creationId="{1ED268D2-67C4-5245-8D48-E96A1F881BF3}"/>
          </ac:spMkLst>
        </pc:spChg>
        <pc:spChg chg="add mod">
          <ac:chgData name="Zrinka Jurčević" userId="0b24b88d-47f3-4db2-ad81-ac8a28adbcb8" providerId="ADAL" clId="{1622FBAC-82E3-274E-AAB3-0AA12F351FAA}" dt="2021-04-05T08:47:54.647" v="179" actId="1076"/>
          <ac:spMkLst>
            <pc:docMk/>
            <pc:sldMk cId="1660320601" sldId="263"/>
            <ac:spMk id="12" creationId="{98F0D964-F813-9843-92DC-40164962C4A5}"/>
          </ac:spMkLst>
        </pc:spChg>
        <pc:spChg chg="add mod">
          <ac:chgData name="Zrinka Jurčević" userId="0b24b88d-47f3-4db2-ad81-ac8a28adbcb8" providerId="ADAL" clId="{1622FBAC-82E3-274E-AAB3-0AA12F351FAA}" dt="2021-04-05T08:47:59.642" v="183" actId="20577"/>
          <ac:spMkLst>
            <pc:docMk/>
            <pc:sldMk cId="1660320601" sldId="263"/>
            <ac:spMk id="13" creationId="{081819BE-C358-E445-B6DD-B101EB73A5EF}"/>
          </ac:spMkLst>
        </pc:spChg>
        <pc:spChg chg="add mod">
          <ac:chgData name="Zrinka Jurčević" userId="0b24b88d-47f3-4db2-ad81-ac8a28adbcb8" providerId="ADAL" clId="{1622FBAC-82E3-274E-AAB3-0AA12F351FAA}" dt="2021-04-05T08:48:05.532" v="188" actId="20577"/>
          <ac:spMkLst>
            <pc:docMk/>
            <pc:sldMk cId="1660320601" sldId="263"/>
            <ac:spMk id="14" creationId="{72FFBEA0-0B83-2E4E-86B3-13BF7F1691D4}"/>
          </ac:spMkLst>
        </pc:spChg>
        <pc:picChg chg="add mod modCrop">
          <ac:chgData name="Zrinka Jurčević" userId="0b24b88d-47f3-4db2-ad81-ac8a28adbcb8" providerId="ADAL" clId="{1622FBAC-82E3-274E-AAB3-0AA12F351FAA}" dt="2021-04-05T08:45:34.412" v="93" actId="1076"/>
          <ac:picMkLst>
            <pc:docMk/>
            <pc:sldMk cId="1660320601" sldId="263"/>
            <ac:picMk id="3" creationId="{7C3A9736-CF65-6042-8D13-300D0216C8C6}"/>
          </ac:picMkLst>
        </pc:picChg>
        <pc:picChg chg="mod">
          <ac:chgData name="Zrinka Jurčević" userId="0b24b88d-47f3-4db2-ad81-ac8a28adbcb8" providerId="ADAL" clId="{1622FBAC-82E3-274E-AAB3-0AA12F351FAA}" dt="2021-04-05T08:45:52.486" v="100" actId="1076"/>
          <ac:picMkLst>
            <pc:docMk/>
            <pc:sldMk cId="1660320601" sldId="263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1622FBAC-82E3-274E-AAB3-0AA12F351FAA}" dt="2021-04-05T08:45:48.911" v="99" actId="1076"/>
          <ac:picMkLst>
            <pc:docMk/>
            <pc:sldMk cId="1660320601" sldId="263"/>
            <ac:picMk id="9" creationId="{6C6337E6-97BB-1F49-80A9-EA88FC2A1309}"/>
          </ac:picMkLst>
        </pc:picChg>
        <pc:picChg chg="mod">
          <ac:chgData name="Zrinka Jurčević" userId="0b24b88d-47f3-4db2-ad81-ac8a28adbcb8" providerId="ADAL" clId="{1622FBAC-82E3-274E-AAB3-0AA12F351FAA}" dt="2021-04-05T08:45:28.290" v="91" actId="1076"/>
          <ac:picMkLst>
            <pc:docMk/>
            <pc:sldMk cId="1660320601" sldId="263"/>
            <ac:picMk id="10" creationId="{00000000-0000-0000-0000-000000000000}"/>
          </ac:picMkLst>
        </pc:picChg>
      </pc:sldChg>
      <pc:sldChg chg="addSp modSp mod">
        <pc:chgData name="Zrinka Jurčević" userId="0b24b88d-47f3-4db2-ad81-ac8a28adbcb8" providerId="ADAL" clId="{1622FBAC-82E3-274E-AAB3-0AA12F351FAA}" dt="2021-04-05T08:43:50.020" v="83" actId="14100"/>
        <pc:sldMkLst>
          <pc:docMk/>
          <pc:sldMk cId="3205095418" sldId="264"/>
        </pc:sldMkLst>
        <pc:spChg chg="add mod">
          <ac:chgData name="Zrinka Jurčević" userId="0b24b88d-47f3-4db2-ad81-ac8a28adbcb8" providerId="ADAL" clId="{1622FBAC-82E3-274E-AAB3-0AA12F351FAA}" dt="2021-04-05T08:43:46.798" v="82" actId="1076"/>
          <ac:spMkLst>
            <pc:docMk/>
            <pc:sldMk cId="3205095418" sldId="264"/>
            <ac:spMk id="4" creationId="{60719616-8779-454F-881D-3A92CCA51190}"/>
          </ac:spMkLst>
        </pc:spChg>
        <pc:picChg chg="add mod">
          <ac:chgData name="Zrinka Jurčević" userId="0b24b88d-47f3-4db2-ad81-ac8a28adbcb8" providerId="ADAL" clId="{1622FBAC-82E3-274E-AAB3-0AA12F351FAA}" dt="2021-04-05T08:42:59.077" v="9" actId="14100"/>
          <ac:picMkLst>
            <pc:docMk/>
            <pc:sldMk cId="3205095418" sldId="264"/>
            <ac:picMk id="3" creationId="{A8DC1136-1894-B440-AA73-15F664FC2DBE}"/>
          </ac:picMkLst>
        </pc:picChg>
        <pc:picChg chg="mod">
          <ac:chgData name="Zrinka Jurčević" userId="0b24b88d-47f3-4db2-ad81-ac8a28adbcb8" providerId="ADAL" clId="{1622FBAC-82E3-274E-AAB3-0AA12F351FAA}" dt="2021-04-05T08:42:49.634" v="6" actId="1076"/>
          <ac:picMkLst>
            <pc:docMk/>
            <pc:sldMk cId="3205095418" sldId="264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8:43:50.020" v="83" actId="14100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8:43:01.175" v="10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modSp mod modAnim">
        <pc:chgData name="Zrinka Jurčević" userId="0b24b88d-47f3-4db2-ad81-ac8a28adbcb8" providerId="ADAL" clId="{1622FBAC-82E3-274E-AAB3-0AA12F351FAA}" dt="2021-04-05T09:34:04.042" v="1468" actId="20577"/>
        <pc:sldMkLst>
          <pc:docMk/>
          <pc:sldMk cId="137968092" sldId="267"/>
        </pc:sldMkLst>
        <pc:spChg chg="add mod">
          <ac:chgData name="Zrinka Jurčević" userId="0b24b88d-47f3-4db2-ad81-ac8a28adbcb8" providerId="ADAL" clId="{1622FBAC-82E3-274E-AAB3-0AA12F351FAA}" dt="2021-04-05T09:17:47.223" v="1072" actId="20577"/>
          <ac:spMkLst>
            <pc:docMk/>
            <pc:sldMk cId="137968092" sldId="267"/>
            <ac:spMk id="2" creationId="{0141E40B-121E-B14B-8BAC-C5B9D9CE17E6}"/>
          </ac:spMkLst>
        </pc:spChg>
        <pc:spChg chg="mod">
          <ac:chgData name="Zrinka Jurčević" userId="0b24b88d-47f3-4db2-ad81-ac8a28adbcb8" providerId="ADAL" clId="{1622FBAC-82E3-274E-AAB3-0AA12F351FAA}" dt="2021-04-05T09:13:32.142" v="862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1622FBAC-82E3-274E-AAB3-0AA12F351FAA}" dt="2021-04-05T09:34:04.042" v="1468" actId="20577"/>
          <ac:spMkLst>
            <pc:docMk/>
            <pc:sldMk cId="137968092" sldId="267"/>
            <ac:spMk id="12" creationId="{7F423AEC-4F94-DC46-8418-94B071D4C84C}"/>
          </ac:spMkLst>
        </pc:spChg>
        <pc:spChg chg="add mod">
          <ac:chgData name="Zrinka Jurčević" userId="0b24b88d-47f3-4db2-ad81-ac8a28adbcb8" providerId="ADAL" clId="{1622FBAC-82E3-274E-AAB3-0AA12F351FAA}" dt="2021-04-05T09:18:16.101" v="1077" actId="1582"/>
          <ac:spMkLst>
            <pc:docMk/>
            <pc:sldMk cId="137968092" sldId="267"/>
            <ac:spMk id="13" creationId="{C4462839-AF4F-504D-A270-2CEFCBB79AED}"/>
          </ac:spMkLst>
        </pc:spChg>
        <pc:spChg chg="add mod">
          <ac:chgData name="Zrinka Jurčević" userId="0b24b88d-47f3-4db2-ad81-ac8a28adbcb8" providerId="ADAL" clId="{1622FBAC-82E3-274E-AAB3-0AA12F351FAA}" dt="2021-04-05T09:19:47.679" v="1136" actId="113"/>
          <ac:spMkLst>
            <pc:docMk/>
            <pc:sldMk cId="137968092" sldId="267"/>
            <ac:spMk id="14" creationId="{C6AE23D0-0530-8246-B9D2-8E5D407E6800}"/>
          </ac:spMkLst>
        </pc:spChg>
        <pc:picChg chg="mod">
          <ac:chgData name="Zrinka Jurčević" userId="0b24b88d-47f3-4db2-ad81-ac8a28adbcb8" providerId="ADAL" clId="{1622FBAC-82E3-274E-AAB3-0AA12F351FAA}" dt="2021-04-05T09:13:28.630" v="861" actId="1076"/>
          <ac:picMkLst>
            <pc:docMk/>
            <pc:sldMk cId="137968092" sldId="267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1622FBAC-82E3-274E-AAB3-0AA12F351FAA}" dt="2021-04-05T09:13:47.352" v="865" actId="1076"/>
          <ac:picMkLst>
            <pc:docMk/>
            <pc:sldMk cId="137968092" sldId="267"/>
            <ac:picMk id="9" creationId="{2445B638-D5FC-5C4C-A80A-9240D2DD55C3}"/>
          </ac:picMkLst>
        </pc:picChg>
        <pc:picChg chg="mod">
          <ac:chgData name="Zrinka Jurčević" userId="0b24b88d-47f3-4db2-ad81-ac8a28adbcb8" providerId="ADAL" clId="{1622FBAC-82E3-274E-AAB3-0AA12F351FAA}" dt="2021-04-05T09:16:51.946" v="1044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622FBAC-82E3-274E-AAB3-0AA12F351FAA}" dt="2021-04-05T09:13:24.480" v="860" actId="14100"/>
          <ac:picMkLst>
            <pc:docMk/>
            <pc:sldMk cId="137968092" sldId="267"/>
            <ac:picMk id="11" creationId="{260F969D-8528-4144-814C-92F465A15052}"/>
          </ac:picMkLst>
        </pc:picChg>
        <pc:cxnChg chg="add mod">
          <ac:chgData name="Zrinka Jurčević" userId="0b24b88d-47f3-4db2-ad81-ac8a28adbcb8" providerId="ADAL" clId="{1622FBAC-82E3-274E-AAB3-0AA12F351FAA}" dt="2021-04-05T09:14:42.868" v="879" actId="1076"/>
          <ac:cxnSpMkLst>
            <pc:docMk/>
            <pc:sldMk cId="137968092" sldId="267"/>
            <ac:cxnSpMk id="4" creationId="{686A7451-79B2-3B41-B483-83A4EF2388C5}"/>
          </ac:cxnSpMkLst>
        </pc:cxnChg>
      </pc:sldChg>
      <pc:sldChg chg="addSp modSp mod ord modAnim">
        <pc:chgData name="Zrinka Jurčević" userId="0b24b88d-47f3-4db2-ad81-ac8a28adbcb8" providerId="ADAL" clId="{1622FBAC-82E3-274E-AAB3-0AA12F351FAA}" dt="2021-04-05T09:30:44.003" v="1451"/>
        <pc:sldMkLst>
          <pc:docMk/>
          <pc:sldMk cId="2622114666" sldId="268"/>
        </pc:sldMkLst>
        <pc:spChg chg="add mod">
          <ac:chgData name="Zrinka Jurčević" userId="0b24b88d-47f3-4db2-ad81-ac8a28adbcb8" providerId="ADAL" clId="{1622FBAC-82E3-274E-AAB3-0AA12F351FAA}" dt="2021-04-05T09:29:59.730" v="1439" actId="20577"/>
          <ac:spMkLst>
            <pc:docMk/>
            <pc:sldMk cId="2622114666" sldId="268"/>
            <ac:spMk id="2" creationId="{DD2DD451-17F1-D347-BF49-19F5C2C82917}"/>
          </ac:spMkLst>
        </pc:spChg>
        <pc:spChg chg="add mod">
          <ac:chgData name="Zrinka Jurčević" userId="0b24b88d-47f3-4db2-ad81-ac8a28adbcb8" providerId="ADAL" clId="{1622FBAC-82E3-274E-AAB3-0AA12F351FAA}" dt="2021-04-05T09:05:07.954" v="576" actId="122"/>
          <ac:spMkLst>
            <pc:docMk/>
            <pc:sldMk cId="2622114666" sldId="268"/>
            <ac:spMk id="3" creationId="{DAA30A71-AFBB-AB45-9EB2-9B11D516A1C6}"/>
          </ac:spMkLst>
        </pc:spChg>
        <pc:spChg chg="add mod">
          <ac:chgData name="Zrinka Jurčević" userId="0b24b88d-47f3-4db2-ad81-ac8a28adbcb8" providerId="ADAL" clId="{1622FBAC-82E3-274E-AAB3-0AA12F351FAA}" dt="2021-04-05T09:30:03.925" v="1442" actId="20577"/>
          <ac:spMkLst>
            <pc:docMk/>
            <pc:sldMk cId="2622114666" sldId="268"/>
            <ac:spMk id="4" creationId="{AA3BAF2A-77B4-6742-A68D-106FAC2F8C96}"/>
          </ac:spMkLst>
        </pc:spChg>
        <pc:spChg chg="add mod">
          <ac:chgData name="Zrinka Jurčević" userId="0b24b88d-47f3-4db2-ad81-ac8a28adbcb8" providerId="ADAL" clId="{1622FBAC-82E3-274E-AAB3-0AA12F351FAA}" dt="2021-04-05T09:07:21.634" v="600" actId="20577"/>
          <ac:spMkLst>
            <pc:docMk/>
            <pc:sldMk cId="2622114666" sldId="268"/>
            <ac:spMk id="12" creationId="{C08CCEFF-BE05-2646-8B7E-158BC06A4571}"/>
          </ac:spMkLst>
        </pc:spChg>
        <pc:picChg chg="mod">
          <ac:chgData name="Zrinka Jurčević" userId="0b24b88d-47f3-4db2-ad81-ac8a28adbcb8" providerId="ADAL" clId="{1622FBAC-82E3-274E-AAB3-0AA12F351FAA}" dt="2021-04-05T09:05:50.466" v="582" actId="1076"/>
          <ac:picMkLst>
            <pc:docMk/>
            <pc:sldMk cId="2622114666" sldId="268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9:06:00.512" v="585" actId="1076"/>
          <ac:picMkLst>
            <pc:docMk/>
            <pc:sldMk cId="2622114666" sldId="268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1622FBAC-82E3-274E-AAB3-0AA12F351FAA}" dt="2021-04-05T09:06:29.148" v="589" actId="207"/>
          <ac:picMkLst>
            <pc:docMk/>
            <pc:sldMk cId="2622114666" sldId="268"/>
            <ac:picMk id="11" creationId="{CB395D15-5B74-2E41-82BB-AEE15F22EBB7}"/>
          </ac:picMkLst>
        </pc:picChg>
      </pc:sldChg>
      <pc:sldChg chg="addSp delSp modSp mod">
        <pc:chgData name="Zrinka Jurčević" userId="0b24b88d-47f3-4db2-ad81-ac8a28adbcb8" providerId="ADAL" clId="{1622FBAC-82E3-274E-AAB3-0AA12F351FAA}" dt="2021-04-16T19:29:46.541" v="1522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1622FBAC-82E3-274E-AAB3-0AA12F351FAA}" dt="2021-04-05T09:22:22.315" v="1217" actId="14100"/>
          <ac:spMkLst>
            <pc:docMk/>
            <pc:sldMk cId="2283979478" sldId="269"/>
            <ac:spMk id="2" creationId="{700DE4A5-9BFB-654F-BF32-6EB06D037E7C}"/>
          </ac:spMkLst>
        </pc:spChg>
        <pc:spChg chg="add mod">
          <ac:chgData name="Zrinka Jurčević" userId="0b24b88d-47f3-4db2-ad81-ac8a28adbcb8" providerId="ADAL" clId="{1622FBAC-82E3-274E-AAB3-0AA12F351FAA}" dt="2021-04-05T09:23:15.601" v="1235" actId="20577"/>
          <ac:spMkLst>
            <pc:docMk/>
            <pc:sldMk cId="2283979478" sldId="269"/>
            <ac:spMk id="3" creationId="{1FD12F7D-1EE1-E040-96D4-63B6241E3322}"/>
          </ac:spMkLst>
        </pc:spChg>
        <pc:spChg chg="add mod">
          <ac:chgData name="Zrinka Jurčević" userId="0b24b88d-47f3-4db2-ad81-ac8a28adbcb8" providerId="ADAL" clId="{1622FBAC-82E3-274E-AAB3-0AA12F351FAA}" dt="2021-04-05T09:24:01.423" v="1276" actId="1076"/>
          <ac:spMkLst>
            <pc:docMk/>
            <pc:sldMk cId="2283979478" sldId="269"/>
            <ac:spMk id="4" creationId="{45D476C8-F4A4-4345-84DF-31B748992D15}"/>
          </ac:spMkLst>
        </pc:spChg>
        <pc:spChg chg="mod">
          <ac:chgData name="Zrinka Jurčević" userId="0b24b88d-47f3-4db2-ad81-ac8a28adbcb8" providerId="ADAL" clId="{1622FBAC-82E3-274E-AAB3-0AA12F351FAA}" dt="2021-04-05T09:24:47.537" v="1338" actId="1076"/>
          <ac:spMkLst>
            <pc:docMk/>
            <pc:sldMk cId="2283979478" sldId="269"/>
            <ac:spMk id="9" creationId="{B4513833-C872-D94A-A9E3-25DD112A2A55}"/>
          </ac:spMkLst>
        </pc:spChg>
        <pc:spChg chg="add mod">
          <ac:chgData name="Zrinka Jurčević" userId="0b24b88d-47f3-4db2-ad81-ac8a28adbcb8" providerId="ADAL" clId="{1622FBAC-82E3-274E-AAB3-0AA12F351FAA}" dt="2021-04-05T09:24:55.956" v="1340" actId="14100"/>
          <ac:spMkLst>
            <pc:docMk/>
            <pc:sldMk cId="2283979478" sldId="269"/>
            <ac:spMk id="16" creationId="{FC14CF3B-6694-8F43-B316-EC060EB893D0}"/>
          </ac:spMkLst>
        </pc:spChg>
        <pc:spChg chg="add mod">
          <ac:chgData name="Zrinka Jurčević" userId="0b24b88d-47f3-4db2-ad81-ac8a28adbcb8" providerId="ADAL" clId="{1622FBAC-82E3-274E-AAB3-0AA12F351FAA}" dt="2021-04-05T09:25:22.030" v="1391" actId="14100"/>
          <ac:spMkLst>
            <pc:docMk/>
            <pc:sldMk cId="2283979478" sldId="269"/>
            <ac:spMk id="17" creationId="{E3CF179C-3675-8D44-9038-4EADE834F5A0}"/>
          </ac:spMkLst>
        </pc:spChg>
        <pc:picChg chg="mod">
          <ac:chgData name="Zrinka Jurčević" userId="0b24b88d-47f3-4db2-ad81-ac8a28adbcb8" providerId="ADAL" clId="{1622FBAC-82E3-274E-AAB3-0AA12F351FAA}" dt="2021-04-05T09:24:45.816" v="1337" actId="1076"/>
          <ac:picMkLst>
            <pc:docMk/>
            <pc:sldMk cId="2283979478" sldId="269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9:25:49.283" v="1392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1622FBAC-82E3-274E-AAB3-0AA12F351FAA}" dt="2021-04-16T19:26:54.424" v="1470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1622FBAC-82E3-274E-AAB3-0AA12F351FAA}" dt="2021-04-16T19:26:55.723" v="1471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1622FBAC-82E3-274E-AAB3-0AA12F351FAA}" dt="2021-04-16T19:26:56.994" v="1472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1622FBAC-82E3-274E-AAB3-0AA12F351FAA}" dt="2021-04-16T19:26:58.714" v="1473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1622FBAC-82E3-274E-AAB3-0AA12F351FAA}" dt="2021-04-16T19:27:00.255" v="1474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1622FBAC-82E3-274E-AAB3-0AA12F351FAA}" dt="2021-04-16T19:29:22.654" v="1518" actId="14861"/>
          <ac:picMkLst>
            <pc:docMk/>
            <pc:sldMk cId="2283979478" sldId="269"/>
            <ac:picMk id="19" creationId="{CCFA3054-BB66-3941-9A5C-BAAD37A583EC}"/>
          </ac:picMkLst>
        </pc:picChg>
        <pc:picChg chg="add mod">
          <ac:chgData name="Zrinka Jurčević" userId="0b24b88d-47f3-4db2-ad81-ac8a28adbcb8" providerId="ADAL" clId="{1622FBAC-82E3-274E-AAB3-0AA12F351FAA}" dt="2021-04-16T19:29:27.363" v="1519" actId="14861"/>
          <ac:picMkLst>
            <pc:docMk/>
            <pc:sldMk cId="2283979478" sldId="269"/>
            <ac:picMk id="21" creationId="{812F0230-7452-084E-990D-6C274FB4E3A6}"/>
          </ac:picMkLst>
        </pc:picChg>
        <pc:picChg chg="add mod">
          <ac:chgData name="Zrinka Jurčević" userId="0b24b88d-47f3-4db2-ad81-ac8a28adbcb8" providerId="ADAL" clId="{1622FBAC-82E3-274E-AAB3-0AA12F351FAA}" dt="2021-04-16T19:29:36.012" v="1520" actId="14861"/>
          <ac:picMkLst>
            <pc:docMk/>
            <pc:sldMk cId="2283979478" sldId="269"/>
            <ac:picMk id="23" creationId="{918AC560-17BF-2743-AF4F-907C72E52639}"/>
          </ac:picMkLst>
        </pc:picChg>
        <pc:picChg chg="add mod">
          <ac:chgData name="Zrinka Jurčević" userId="0b24b88d-47f3-4db2-ad81-ac8a28adbcb8" providerId="ADAL" clId="{1622FBAC-82E3-274E-AAB3-0AA12F351FAA}" dt="2021-04-16T19:29:41.224" v="1521" actId="14861"/>
          <ac:picMkLst>
            <pc:docMk/>
            <pc:sldMk cId="2283979478" sldId="269"/>
            <ac:picMk id="25" creationId="{4754E882-92F3-174A-88A7-B34C58A4C313}"/>
          </ac:picMkLst>
        </pc:picChg>
        <pc:picChg chg="add mod">
          <ac:chgData name="Zrinka Jurčević" userId="0b24b88d-47f3-4db2-ad81-ac8a28adbcb8" providerId="ADAL" clId="{1622FBAC-82E3-274E-AAB3-0AA12F351FAA}" dt="2021-04-16T19:29:46.541" v="1522" actId="14861"/>
          <ac:picMkLst>
            <pc:docMk/>
            <pc:sldMk cId="2283979478" sldId="269"/>
            <ac:picMk id="27" creationId="{7B21E495-E5B1-674B-84B1-1B25737CDF07}"/>
          </ac:picMkLst>
        </pc:picChg>
      </pc:sldChg>
      <pc:sldChg chg="del">
        <pc:chgData name="Zrinka Jurčević" userId="0b24b88d-47f3-4db2-ad81-ac8a28adbcb8" providerId="ADAL" clId="{1622FBAC-82E3-274E-AAB3-0AA12F351FAA}" dt="2021-04-05T09:10:36.422" v="727" actId="2696"/>
        <pc:sldMkLst>
          <pc:docMk/>
          <pc:sldMk cId="4149937589" sldId="270"/>
        </pc:sldMkLst>
      </pc:sldChg>
      <pc:sldChg chg="addSp modSp mod modAnim">
        <pc:chgData name="Zrinka Jurčević" userId="0b24b88d-47f3-4db2-ad81-ac8a28adbcb8" providerId="ADAL" clId="{1622FBAC-82E3-274E-AAB3-0AA12F351FAA}" dt="2021-04-05T09:31:27.574" v="1460"/>
        <pc:sldMkLst>
          <pc:docMk/>
          <pc:sldMk cId="2415854040" sldId="271"/>
        </pc:sldMkLst>
        <pc:spChg chg="add mod">
          <ac:chgData name="Zrinka Jurčević" userId="0b24b88d-47f3-4db2-ad81-ac8a28adbcb8" providerId="ADAL" clId="{1622FBAC-82E3-274E-AAB3-0AA12F351FAA}" dt="2021-04-05T09:08:27.563" v="699" actId="14100"/>
          <ac:spMkLst>
            <pc:docMk/>
            <pc:sldMk cId="2415854040" sldId="271"/>
            <ac:spMk id="2" creationId="{CDF0FD2E-1A12-954B-A65A-6780B87E0C80}"/>
          </ac:spMkLst>
        </pc:spChg>
        <pc:spChg chg="add mod">
          <ac:chgData name="Zrinka Jurčević" userId="0b24b88d-47f3-4db2-ad81-ac8a28adbcb8" providerId="ADAL" clId="{1622FBAC-82E3-274E-AAB3-0AA12F351FAA}" dt="2021-04-05T09:09:38.816" v="713" actId="20577"/>
          <ac:spMkLst>
            <pc:docMk/>
            <pc:sldMk cId="2415854040" sldId="271"/>
            <ac:spMk id="3" creationId="{29FB60DD-7011-B440-8C95-7FA3578ECFB4}"/>
          </ac:spMkLst>
        </pc:spChg>
        <pc:spChg chg="mod">
          <ac:chgData name="Zrinka Jurčević" userId="0b24b88d-47f3-4db2-ad81-ac8a28adbcb8" providerId="ADAL" clId="{1622FBAC-82E3-274E-AAB3-0AA12F351FAA}" dt="2021-04-05T09:09:31.102" v="709" actId="1076"/>
          <ac:spMkLst>
            <pc:docMk/>
            <pc:sldMk cId="2415854040" sldId="271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1622FBAC-82E3-274E-AAB3-0AA12F351FAA}" dt="2021-04-05T09:08:47.495" v="702" actId="14100"/>
          <ac:spMkLst>
            <pc:docMk/>
            <pc:sldMk cId="2415854040" sldId="271"/>
            <ac:spMk id="9" creationId="{B4C285A5-FA6F-7241-970F-4A9E3FB6B81B}"/>
          </ac:spMkLst>
        </pc:spChg>
        <pc:picChg chg="mod">
          <ac:chgData name="Zrinka Jurčević" userId="0b24b88d-47f3-4db2-ad81-ac8a28adbcb8" providerId="ADAL" clId="{1622FBAC-82E3-274E-AAB3-0AA12F351FAA}" dt="2021-04-05T09:09:29.020" v="708" actId="1076"/>
          <ac:picMkLst>
            <pc:docMk/>
            <pc:sldMk cId="2415854040" sldId="271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1622FBAC-82E3-274E-AAB3-0AA12F351FAA}" dt="2021-04-05T09:10:22.300" v="724" actId="1076"/>
          <ac:picMkLst>
            <pc:docMk/>
            <pc:sldMk cId="2415854040" sldId="271"/>
            <ac:picMk id="11" creationId="{009CA44D-5FA2-4A49-9D11-A967DCB67B3E}"/>
          </ac:picMkLst>
        </pc:picChg>
      </pc:sldChg>
      <pc:sldChg chg="del">
        <pc:chgData name="Zrinka Jurčević" userId="0b24b88d-47f3-4db2-ad81-ac8a28adbcb8" providerId="ADAL" clId="{1622FBAC-82E3-274E-AAB3-0AA12F351FAA}" dt="2021-04-05T09:10:33.440" v="725" actId="2696"/>
        <pc:sldMkLst>
          <pc:docMk/>
          <pc:sldMk cId="3158467256" sldId="272"/>
        </pc:sldMkLst>
      </pc:sldChg>
      <pc:sldChg chg="del">
        <pc:chgData name="Zrinka Jurčević" userId="0b24b88d-47f3-4db2-ad81-ac8a28adbcb8" providerId="ADAL" clId="{1622FBAC-82E3-274E-AAB3-0AA12F351FAA}" dt="2021-04-05T09:10:34.773" v="726" actId="2696"/>
        <pc:sldMkLst>
          <pc:docMk/>
          <pc:sldMk cId="1090928976" sldId="273"/>
        </pc:sldMkLst>
      </pc:sldChg>
      <pc:sldChg chg="addSp delSp modSp add mod modAnim">
        <pc:chgData name="Zrinka Jurčević" userId="0b24b88d-47f3-4db2-ad81-ac8a28adbcb8" providerId="ADAL" clId="{1622FBAC-82E3-274E-AAB3-0AA12F351FAA}" dt="2021-04-05T09:34:09.208" v="1469" actId="20577"/>
        <pc:sldMkLst>
          <pc:docMk/>
          <pc:sldMk cId="360381292" sldId="274"/>
        </pc:sldMkLst>
        <pc:spChg chg="mod">
          <ac:chgData name="Zrinka Jurčević" userId="0b24b88d-47f3-4db2-ad81-ac8a28adbcb8" providerId="ADAL" clId="{1622FBAC-82E3-274E-AAB3-0AA12F351FAA}" dt="2021-04-05T09:34:09.208" v="1469" actId="20577"/>
          <ac:spMkLst>
            <pc:docMk/>
            <pc:sldMk cId="360381292" sldId="274"/>
            <ac:spMk id="2" creationId="{7FC7157F-5487-9E4C-9063-B3512D7972B6}"/>
          </ac:spMkLst>
        </pc:spChg>
        <pc:spChg chg="del">
          <ac:chgData name="Zrinka Jurčević" userId="0b24b88d-47f3-4db2-ad81-ac8a28adbcb8" providerId="ADAL" clId="{1622FBAC-82E3-274E-AAB3-0AA12F351FAA}" dt="2021-04-05T09:00:40.775" v="508" actId="478"/>
          <ac:spMkLst>
            <pc:docMk/>
            <pc:sldMk cId="360381292" sldId="274"/>
            <ac:spMk id="3" creationId="{E5A425ED-7D13-5F41-99C8-4653BA8F51D4}"/>
          </ac:spMkLst>
        </pc:spChg>
        <pc:spChg chg="mod">
          <ac:chgData name="Zrinka Jurčević" userId="0b24b88d-47f3-4db2-ad81-ac8a28adbcb8" providerId="ADAL" clId="{1622FBAC-82E3-274E-AAB3-0AA12F351FAA}" dt="2021-04-05T09:02:16.430" v="547" actId="1076"/>
          <ac:spMkLst>
            <pc:docMk/>
            <pc:sldMk cId="360381292" sldId="274"/>
            <ac:spMk id="4" creationId="{FE511D1C-AB12-3E45-84F4-D453D8EEE19A}"/>
          </ac:spMkLst>
        </pc:spChg>
        <pc:spChg chg="add mod">
          <ac:chgData name="Zrinka Jurčević" userId="0b24b88d-47f3-4db2-ad81-ac8a28adbcb8" providerId="ADAL" clId="{1622FBAC-82E3-274E-AAB3-0AA12F351FAA}" dt="2021-04-05T09:28:32.327" v="1424" actId="20577"/>
          <ac:spMkLst>
            <pc:docMk/>
            <pc:sldMk cId="360381292" sldId="274"/>
            <ac:spMk id="9" creationId="{E1DC19A2-4AE8-414A-B579-05B94FBB89DB}"/>
          </ac:spMkLst>
        </pc:spChg>
        <pc:spChg chg="mod">
          <ac:chgData name="Zrinka Jurčević" userId="0b24b88d-47f3-4db2-ad81-ac8a28adbcb8" providerId="ADAL" clId="{1622FBAC-82E3-274E-AAB3-0AA12F351FAA}" dt="2021-04-05T09:02:19.324" v="548" actId="1076"/>
          <ac:spMkLst>
            <pc:docMk/>
            <pc:sldMk cId="360381292" sldId="274"/>
            <ac:spMk id="11" creationId="{A7E170BD-F9B1-0C4B-9FB0-5585D2FF312B}"/>
          </ac:spMkLst>
        </pc:spChg>
        <pc:spChg chg="del">
          <ac:chgData name="Zrinka Jurčević" userId="0b24b88d-47f3-4db2-ad81-ac8a28adbcb8" providerId="ADAL" clId="{1622FBAC-82E3-274E-AAB3-0AA12F351FAA}" dt="2021-04-05T09:00:43.680" v="509" actId="478"/>
          <ac:spMkLst>
            <pc:docMk/>
            <pc:sldMk cId="360381292" sldId="274"/>
            <ac:spMk id="13" creationId="{D09821FC-31D3-424D-BBF1-1C5AEC2618D0}"/>
          </ac:spMkLst>
        </pc:spChg>
        <pc:spChg chg="del">
          <ac:chgData name="Zrinka Jurčević" userId="0b24b88d-47f3-4db2-ad81-ac8a28adbcb8" providerId="ADAL" clId="{1622FBAC-82E3-274E-AAB3-0AA12F351FAA}" dt="2021-04-05T09:00:46.588" v="510" actId="478"/>
          <ac:spMkLst>
            <pc:docMk/>
            <pc:sldMk cId="360381292" sldId="274"/>
            <ac:spMk id="14" creationId="{DCC76873-92B5-7D42-9D58-407D478316F5}"/>
          </ac:spMkLst>
        </pc:spChg>
        <pc:spChg chg="del">
          <ac:chgData name="Zrinka Jurčević" userId="0b24b88d-47f3-4db2-ad81-ac8a28adbcb8" providerId="ADAL" clId="{1622FBAC-82E3-274E-AAB3-0AA12F351FAA}" dt="2021-04-05T09:00:51.293" v="512" actId="478"/>
          <ac:spMkLst>
            <pc:docMk/>
            <pc:sldMk cId="360381292" sldId="274"/>
            <ac:spMk id="17" creationId="{9588EEBC-CF9A-0D41-BD13-B2AAF259066D}"/>
          </ac:spMkLst>
        </pc:spChg>
        <pc:spChg chg="mod">
          <ac:chgData name="Zrinka Jurčević" userId="0b24b88d-47f3-4db2-ad81-ac8a28adbcb8" providerId="ADAL" clId="{1622FBAC-82E3-274E-AAB3-0AA12F351FAA}" dt="2021-04-05T09:01:13.733" v="534" actId="20577"/>
          <ac:spMkLst>
            <pc:docMk/>
            <pc:sldMk cId="360381292" sldId="274"/>
            <ac:spMk id="19" creationId="{3E0A9FB2-6BB1-5D4B-AC17-56E3F4D329C6}"/>
          </ac:spMkLst>
        </pc:spChg>
        <pc:picChg chg="mod">
          <ac:chgData name="Zrinka Jurčević" userId="0b24b88d-47f3-4db2-ad81-ac8a28adbcb8" providerId="ADAL" clId="{1622FBAC-82E3-274E-AAB3-0AA12F351FAA}" dt="2021-04-05T09:02:11.964" v="546" actId="1076"/>
          <ac:picMkLst>
            <pc:docMk/>
            <pc:sldMk cId="360381292" sldId="27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9:02:08.267" v="545" actId="1076"/>
          <ac:picMkLst>
            <pc:docMk/>
            <pc:sldMk cId="360381292" sldId="274"/>
            <ac:picMk id="10" creationId="{00000000-0000-0000-0000-000000000000}"/>
          </ac:picMkLst>
        </pc:picChg>
        <pc:picChg chg="mod">
          <ac:chgData name="Zrinka Jurčević" userId="0b24b88d-47f3-4db2-ad81-ac8a28adbcb8" providerId="ADAL" clId="{1622FBAC-82E3-274E-AAB3-0AA12F351FAA}" dt="2021-04-05T09:02:26.429" v="551" actId="1076"/>
          <ac:picMkLst>
            <pc:docMk/>
            <pc:sldMk cId="360381292" sldId="274"/>
            <ac:picMk id="12" creationId="{548DC83F-9EC9-FE4B-9840-16A6F2DB34FF}"/>
          </ac:picMkLst>
        </pc:picChg>
        <pc:picChg chg="del">
          <ac:chgData name="Zrinka Jurčević" userId="0b24b88d-47f3-4db2-ad81-ac8a28adbcb8" providerId="ADAL" clId="{1622FBAC-82E3-274E-AAB3-0AA12F351FAA}" dt="2021-04-05T09:00:48.574" v="511" actId="478"/>
          <ac:picMkLst>
            <pc:docMk/>
            <pc:sldMk cId="360381292" sldId="274"/>
            <ac:picMk id="16" creationId="{EF1A3838-A85B-8944-A05D-2BDCAA236DF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hyperlink" Target="https://www.e-sfera.hr/dodatni-digitalni-sadrzaji/bf7f13f5-d4af-48ff-b635-3e510c26cf3a/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97218" y="126979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084302" y="2584582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404651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0DE4A5-9BFB-654F-BF32-6EB06D037E7C}"/>
              </a:ext>
            </a:extLst>
          </p:cNvPr>
          <p:cNvSpPr txBox="1"/>
          <p:nvPr/>
        </p:nvSpPr>
        <p:spPr>
          <a:xfrm>
            <a:off x="1840992" y="1133981"/>
            <a:ext cx="1999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Na temelju primjera donesi zaključak o zaključnoj rečenici.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D12F7D-1EE1-E040-96D4-63B6241E3322}"/>
              </a:ext>
            </a:extLst>
          </p:cNvPr>
          <p:cNvSpPr/>
          <p:nvPr/>
        </p:nvSpPr>
        <p:spPr>
          <a:xfrm>
            <a:off x="1760076" y="2586504"/>
            <a:ext cx="19994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Nunito"/>
              </a:rPr>
              <a:t>Poslušaj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audiosažetak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nastavne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jedinice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i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utvrdi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svoje</a:t>
            </a:r>
            <a:r>
              <a:rPr lang="en-US" dirty="0">
                <a:latin typeface="Nunito"/>
              </a:rPr>
              <a:t> </a:t>
            </a:r>
            <a:r>
              <a:rPr lang="en-US" dirty="0" err="1">
                <a:latin typeface="Nunito"/>
              </a:rPr>
              <a:t>znanje</a:t>
            </a:r>
            <a:r>
              <a:rPr lang="en-US" dirty="0">
                <a:latin typeface="Nunito"/>
              </a:rPr>
              <a:t>.</a:t>
            </a:r>
            <a:endParaRPr lang="en-H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D476C8-F4A4-4345-84DF-31B748992D15}"/>
              </a:ext>
            </a:extLst>
          </p:cNvPr>
          <p:cNvSpPr txBox="1"/>
          <p:nvPr/>
        </p:nvSpPr>
        <p:spPr>
          <a:xfrm>
            <a:off x="1821304" y="3964290"/>
            <a:ext cx="1597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Ponovi gradivo </a:t>
            </a:r>
            <a:r>
              <a:rPr lang="en-US" dirty="0"/>
              <a:t>i</a:t>
            </a:r>
            <a:r>
              <a:rPr lang="en-HR" dirty="0"/>
              <a:t> riješi kviz znanja.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14CF3B-6694-8F43-B316-EC060EB893D0}"/>
              </a:ext>
            </a:extLst>
          </p:cNvPr>
          <p:cNvSpPr txBox="1"/>
          <p:nvPr/>
        </p:nvSpPr>
        <p:spPr>
          <a:xfrm>
            <a:off x="5474207" y="1133981"/>
            <a:ext cx="20682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Usustavi svoje znanje o nezavisnosloženim rečenicama.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CF179C-3675-8D44-9038-4EADE834F5A0}"/>
              </a:ext>
            </a:extLst>
          </p:cNvPr>
          <p:cNvSpPr txBox="1"/>
          <p:nvPr/>
        </p:nvSpPr>
        <p:spPr>
          <a:xfrm>
            <a:off x="5608320" y="2602931"/>
            <a:ext cx="1612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s pomoću Wizer.me izlazne kartice.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CFA3054-BB66-3941-9A5C-BAAD37A583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22" y="1241111"/>
            <a:ext cx="991626" cy="127927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 with low confidence">
            <a:extLst>
              <a:ext uri="{FF2B5EF4-FFF2-40B4-BE49-F238E27FC236}">
                <a16:creationId xmlns:a16="http://schemas.microsoft.com/office/drawing/2014/main" id="{812F0230-7452-084E-990D-6C274FB4E3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51" y="2643365"/>
            <a:ext cx="991626" cy="127927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918AC560-17BF-2743-AF4F-907C72E526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9" y="4039027"/>
            <a:ext cx="1013971" cy="130810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4754E882-92F3-174A-88A7-B34C58A4C3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29" y="1199678"/>
            <a:ext cx="991626" cy="127927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7B21E495-E5B1-674B-84B1-1B25737CDF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52" y="2627903"/>
            <a:ext cx="991626" cy="127927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Zaključna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18143" y="1316611"/>
            <a:ext cx="4202334" cy="415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277" y="5341423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9000074" y="172020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A8DC1136-1894-B440-AA73-15F664FC2D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5249">
            <a:off x="972520" y="352875"/>
            <a:ext cx="4073182" cy="58276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719616-8779-454F-881D-3A92CCA51190}"/>
              </a:ext>
            </a:extLst>
          </p:cNvPr>
          <p:cNvSpPr txBox="1"/>
          <p:nvPr/>
        </p:nvSpPr>
        <p:spPr>
          <a:xfrm>
            <a:off x="8073390" y="2430084"/>
            <a:ext cx="3291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Nabroji nezavisnosložene rečenice. Kojim načinom sklapanja nastaju?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88635" y="1374069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160" y="53817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767874" y="2093141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C3A9736-CF65-6042-8D13-300D0216C8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8"/>
          <a:stretch/>
        </p:blipFill>
        <p:spPr>
          <a:xfrm>
            <a:off x="341610" y="1765340"/>
            <a:ext cx="6288057" cy="3684307"/>
          </a:xfrm>
          <a:prstGeom prst="rect">
            <a:avLst/>
          </a:prstGeom>
        </p:spPr>
      </p:pic>
      <p:pic>
        <p:nvPicPr>
          <p:cNvPr id="9" name="Picture 8" descr="Yellow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6C6337E6-97BB-1F49-80A9-EA88FC2A13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552" y="904681"/>
            <a:ext cx="3182448" cy="6137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D268D2-67C4-5245-8D48-E96A1F881BF3}"/>
              </a:ext>
            </a:extLst>
          </p:cNvPr>
          <p:cNvSpPr txBox="1"/>
          <p:nvPr/>
        </p:nvSpPr>
        <p:spPr>
          <a:xfrm>
            <a:off x="8348841" y="2914995"/>
            <a:ext cx="30916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Pronađi u stripu složene rečenice </a:t>
            </a:r>
            <a:r>
              <a:rPr lang="en-US" sz="2800" dirty="0"/>
              <a:t>i</a:t>
            </a:r>
            <a:r>
              <a:rPr lang="en-HR" sz="2800" dirty="0"/>
              <a:t> zabilježi veznike.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F0D964-F813-9843-92DC-40164962C4A5}"/>
              </a:ext>
            </a:extLst>
          </p:cNvPr>
          <p:cNvSpPr txBox="1"/>
          <p:nvPr/>
        </p:nvSpPr>
        <p:spPr>
          <a:xfrm>
            <a:off x="6342622" y="771446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dakle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1819BE-C358-E445-B6DD-B101EB73A5EF}"/>
              </a:ext>
            </a:extLst>
          </p:cNvPr>
          <p:cNvSpPr txBox="1"/>
          <p:nvPr/>
        </p:nvSpPr>
        <p:spPr>
          <a:xfrm>
            <a:off x="7045389" y="1795574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zato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FFBEA0-0B83-2E4E-86B3-13BF7F1691D4}"/>
              </a:ext>
            </a:extLst>
          </p:cNvPr>
          <p:cNvSpPr txBox="1"/>
          <p:nvPr/>
        </p:nvSpPr>
        <p:spPr>
          <a:xfrm>
            <a:off x="6725863" y="2947113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stoga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25265" y="122365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011" y="505171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19816" y="156050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C7157F-5487-9E4C-9063-B3512D7972B6}"/>
              </a:ext>
            </a:extLst>
          </p:cNvPr>
          <p:cNvSpPr/>
          <p:nvPr/>
        </p:nvSpPr>
        <p:spPr>
          <a:xfrm>
            <a:off x="2075049" y="449942"/>
            <a:ext cx="7450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kakvom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stajati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samostalno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A425ED-7D13-5F41-99C8-4653BA8F51D4}"/>
              </a:ext>
            </a:extLst>
          </p:cNvPr>
          <p:cNvSpPr/>
          <p:nvPr/>
        </p:nvSpPr>
        <p:spPr>
          <a:xfrm>
            <a:off x="755904" y="160811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previše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težak</a:t>
            </a:r>
            <a:r>
              <a:rPr lang="en-US" sz="2800" dirty="0">
                <a:solidFill>
                  <a:srgbClr val="5B9B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libri" panose="020F0502020204030204" pitchFamily="34" charset="0"/>
                <a:ea typeface="Brush Script MT" panose="03060802040406070304" pitchFamily="66" charset="-122"/>
                <a:cs typeface="Calibri" panose="020F0502020204030204" pitchFamily="34" charset="0"/>
              </a:rPr>
              <a:t>zato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nositi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511D1C-AB12-3E45-84F4-D453D8EEE19A}"/>
              </a:ext>
            </a:extLst>
          </p:cNvPr>
          <p:cNvSpPr txBox="1"/>
          <p:nvPr/>
        </p:nvSpPr>
        <p:spPr>
          <a:xfrm>
            <a:off x="999744" y="2275629"/>
            <a:ext cx="159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- tvrdnja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170BD-F9B1-0C4B-9FB0-5585D2FF312B}"/>
              </a:ext>
            </a:extLst>
          </p:cNvPr>
          <p:cNvSpPr txBox="1"/>
          <p:nvPr/>
        </p:nvSpPr>
        <p:spPr>
          <a:xfrm>
            <a:off x="4498848" y="2335397"/>
            <a:ext cx="1789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9DD8"/>
                </a:solidFill>
              </a:rPr>
              <a:t>- z</a:t>
            </a:r>
            <a:r>
              <a:rPr lang="en-HR" sz="2800" b="1" dirty="0">
                <a:solidFill>
                  <a:srgbClr val="009DD8"/>
                </a:solidFill>
              </a:rPr>
              <a:t>aključak</a:t>
            </a:r>
          </a:p>
        </p:txBody>
      </p:sp>
      <p:pic>
        <p:nvPicPr>
          <p:cNvPr id="12" name="Graphic 11" descr="Old Key with solid fill">
            <a:extLst>
              <a:ext uri="{FF2B5EF4-FFF2-40B4-BE49-F238E27FC236}">
                <a16:creationId xmlns:a16="http://schemas.microsoft.com/office/drawing/2014/main" id="{548DC83F-9EC9-FE4B-9840-16A6F2DB34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0962" y="2488979"/>
            <a:ext cx="914400" cy="9144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09821FC-31D3-424D-BBF1-1C5AEC2618D0}"/>
              </a:ext>
            </a:extLst>
          </p:cNvPr>
          <p:cNvSpPr/>
          <p:nvPr/>
        </p:nvSpPr>
        <p:spPr>
          <a:xfrm>
            <a:off x="618469" y="3471284"/>
            <a:ext cx="7033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zaključak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</a:rPr>
              <a:t>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C76873-92B5-7D42-9D58-407D478316F5}"/>
              </a:ext>
            </a:extLst>
          </p:cNvPr>
          <p:cNvSpPr/>
          <p:nvPr/>
        </p:nvSpPr>
        <p:spPr>
          <a:xfrm>
            <a:off x="618469" y="4753572"/>
            <a:ext cx="30236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previše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težak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800" dirty="0">
              <a:solidFill>
                <a:srgbClr val="5B9B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nositi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6" name="Graphic 15" descr="Arrow: Slight curve with solid fill">
            <a:extLst>
              <a:ext uri="{FF2B5EF4-FFF2-40B4-BE49-F238E27FC236}">
                <a16:creationId xmlns:a16="http://schemas.microsoft.com/office/drawing/2014/main" id="{EF1A3838-A85B-8944-A05D-2BDCAA236D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149777">
            <a:off x="3568432" y="4924658"/>
            <a:ext cx="914400" cy="914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588EEBC-CF9A-0D41-BD13-B2AAF259066D}"/>
              </a:ext>
            </a:extLst>
          </p:cNvPr>
          <p:cNvSpPr txBox="1"/>
          <p:nvPr/>
        </p:nvSpPr>
        <p:spPr>
          <a:xfrm>
            <a:off x="4895776" y="5051714"/>
            <a:ext cx="3108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m</a:t>
            </a:r>
            <a:r>
              <a:rPr lang="en-HR" sz="2800" dirty="0"/>
              <a:t>ogu stajati samostalno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746B99-202E-8C48-BFF0-E38004699765}"/>
              </a:ext>
            </a:extLst>
          </p:cNvPr>
          <p:cNvSpPr txBox="1"/>
          <p:nvPr/>
        </p:nvSpPr>
        <p:spPr>
          <a:xfrm>
            <a:off x="8926175" y="2275629"/>
            <a:ext cx="2257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ZAKLJUČNA REČENICA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0A9FB2-6BB1-5D4B-AC17-56E3F4D329C6}"/>
              </a:ext>
            </a:extLst>
          </p:cNvPr>
          <p:cNvSpPr txBox="1"/>
          <p:nvPr/>
        </p:nvSpPr>
        <p:spPr>
          <a:xfrm>
            <a:off x="9201038" y="3471284"/>
            <a:ext cx="19822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/>
              <a:t>- veznik: zato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11" grpId="0"/>
      <p:bldP spid="13" grpId="0"/>
      <p:bldP spid="14" grpId="0"/>
      <p:bldP spid="1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90087" y="1658152"/>
            <a:ext cx="3804134" cy="375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151" y="543169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19816" y="156050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C7157F-5487-9E4C-9063-B3512D7972B6}"/>
              </a:ext>
            </a:extLst>
          </p:cNvPr>
          <p:cNvSpPr/>
          <p:nvPr/>
        </p:nvSpPr>
        <p:spPr>
          <a:xfrm>
            <a:off x="2075049" y="449942"/>
            <a:ext cx="7450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Utvrdi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zabilježi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veznike</a:t>
            </a:r>
            <a:r>
              <a:rPr lang="en-US" sz="280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511D1C-AB12-3E45-84F4-D453D8EEE19A}"/>
              </a:ext>
            </a:extLst>
          </p:cNvPr>
          <p:cNvSpPr txBox="1"/>
          <p:nvPr/>
        </p:nvSpPr>
        <p:spPr>
          <a:xfrm>
            <a:off x="503792" y="3471284"/>
            <a:ext cx="159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- tvrdnja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170BD-F9B1-0C4B-9FB0-5585D2FF312B}"/>
              </a:ext>
            </a:extLst>
          </p:cNvPr>
          <p:cNvSpPr txBox="1"/>
          <p:nvPr/>
        </p:nvSpPr>
        <p:spPr>
          <a:xfrm>
            <a:off x="5687525" y="3449020"/>
            <a:ext cx="1789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9DD8"/>
                </a:solidFill>
              </a:rPr>
              <a:t>- z</a:t>
            </a:r>
            <a:r>
              <a:rPr lang="en-HR" sz="2800" b="1" dirty="0">
                <a:solidFill>
                  <a:srgbClr val="009DD8"/>
                </a:solidFill>
              </a:rPr>
              <a:t>aključak</a:t>
            </a:r>
          </a:p>
        </p:txBody>
      </p:sp>
      <p:pic>
        <p:nvPicPr>
          <p:cNvPr id="12" name="Graphic 11" descr="Old Key with solid fill">
            <a:extLst>
              <a:ext uri="{FF2B5EF4-FFF2-40B4-BE49-F238E27FC236}">
                <a16:creationId xmlns:a16="http://schemas.microsoft.com/office/drawing/2014/main" id="{548DC83F-9EC9-FE4B-9840-16A6F2DB34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44271" y="4052094"/>
            <a:ext cx="1303755" cy="130375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746B99-202E-8C48-BFF0-E38004699765}"/>
              </a:ext>
            </a:extLst>
          </p:cNvPr>
          <p:cNvSpPr txBox="1"/>
          <p:nvPr/>
        </p:nvSpPr>
        <p:spPr>
          <a:xfrm>
            <a:off x="8926175" y="2275629"/>
            <a:ext cx="2257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ZAKLJUČNA REČENICA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0A9FB2-6BB1-5D4B-AC17-56E3F4D329C6}"/>
              </a:ext>
            </a:extLst>
          </p:cNvPr>
          <p:cNvSpPr txBox="1"/>
          <p:nvPr/>
        </p:nvSpPr>
        <p:spPr>
          <a:xfrm>
            <a:off x="9201038" y="3471284"/>
            <a:ext cx="19822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/>
              <a:t>- veznici: dakle, stoga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DC19A2-4AE8-414A-B579-05B94FBB89DB}"/>
              </a:ext>
            </a:extLst>
          </p:cNvPr>
          <p:cNvSpPr/>
          <p:nvPr/>
        </p:nvSpPr>
        <p:spPr>
          <a:xfrm>
            <a:off x="194599" y="1673447"/>
            <a:ext cx="8398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porodice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mesožderki</a:t>
            </a:r>
            <a:r>
              <a:rPr lang="en-US" sz="2800" dirty="0">
                <a:solidFill>
                  <a:srgbClr val="5B9BD5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veat"/>
              </a:rPr>
              <a:t>dakle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voli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meso.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Potrebno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čuvati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zatvorenu</a:t>
            </a:r>
            <a:r>
              <a:rPr lang="en-US" sz="2800" dirty="0">
                <a:solidFill>
                  <a:srgbClr val="5B9BD5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veat"/>
              </a:rPr>
              <a:t>stoga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kavez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11" grpId="0"/>
      <p:bldP spid="19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43041" y="-2620075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594" y="531706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2DD451-17F1-D347-BF49-19F5C2C82917}"/>
              </a:ext>
            </a:extLst>
          </p:cNvPr>
          <p:cNvSpPr/>
          <p:nvPr/>
        </p:nvSpPr>
        <p:spPr>
          <a:xfrm>
            <a:off x="2447779" y="606096"/>
            <a:ext cx="67946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pisanju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ispred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A30A71-AFBB-AB45-9EB2-9B11D516A1C6}"/>
              </a:ext>
            </a:extLst>
          </p:cNvPr>
          <p:cNvSpPr txBox="1"/>
          <p:nvPr/>
        </p:nvSpPr>
        <p:spPr>
          <a:xfrm>
            <a:off x="8736037" y="2869809"/>
            <a:ext cx="15906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3BAF2A-77B4-6742-A68D-106FAC2F8C96}"/>
              </a:ext>
            </a:extLst>
          </p:cNvPr>
          <p:cNvSpPr/>
          <p:nvPr/>
        </p:nvSpPr>
        <p:spPr>
          <a:xfrm>
            <a:off x="442685" y="1814261"/>
            <a:ext cx="654147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Crni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patak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uplašio</a:t>
            </a:r>
            <a:r>
              <a:rPr lang="en-US" sz="2800" b="1" dirty="0">
                <a:solidFill>
                  <a:srgbClr val="5B9BD5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libri" panose="020F0502020204030204" pitchFamily="34" charset="0"/>
              </a:rPr>
              <a:t>dakle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pročitao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b="1" dirty="0">
                <a:solidFill>
                  <a:srgbClr val="5B9BD5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libri" panose="020F0502020204030204" pitchFamily="34" charset="0"/>
              </a:rPr>
              <a:t>zato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saznati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Graphic 10" descr="Arrow: Rotate right with solid fill">
            <a:extLst>
              <a:ext uri="{FF2B5EF4-FFF2-40B4-BE49-F238E27FC236}">
                <a16:creationId xmlns:a16="http://schemas.microsoft.com/office/drawing/2014/main" id="{CB395D15-5B74-2E41-82BB-AEE15F22EB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60890" y="3663128"/>
            <a:ext cx="914400" cy="914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08CCEFF-BE05-2646-8B7E-158BC06A4571}"/>
              </a:ext>
            </a:extLst>
          </p:cNvPr>
          <p:cNvSpPr/>
          <p:nvPr/>
        </p:nvSpPr>
        <p:spPr>
          <a:xfrm>
            <a:off x="442685" y="4639281"/>
            <a:ext cx="7030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Ispred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uvijek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09CA44D-5FA2-4A49-9D11-A967DCB67B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079" y="3556558"/>
            <a:ext cx="4907384" cy="286448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540502" y="1505485"/>
            <a:ext cx="3262717" cy="32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96414" y="27677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F0FD2E-1A12-954B-A65A-6780B87E0C80}"/>
              </a:ext>
            </a:extLst>
          </p:cNvPr>
          <p:cNvSpPr txBox="1"/>
          <p:nvPr/>
        </p:nvSpPr>
        <p:spPr>
          <a:xfrm>
            <a:off x="1575582" y="675249"/>
            <a:ext cx="7351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su zaključne rečenice? Kojim se veznicima povezuje? Piše li se zarez?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C285A5-FA6F-7241-970F-4A9E3FB6B81B}"/>
              </a:ext>
            </a:extLst>
          </p:cNvPr>
          <p:cNvSpPr txBox="1"/>
          <p:nvPr/>
        </p:nvSpPr>
        <p:spPr>
          <a:xfrm>
            <a:off x="274543" y="1786758"/>
            <a:ext cx="3973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ZAKLJUČNA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FB60DD-7011-B440-8C95-7FA3578ECFB4}"/>
              </a:ext>
            </a:extLst>
          </p:cNvPr>
          <p:cNvSpPr/>
          <p:nvPr/>
        </p:nvSpPr>
        <p:spPr>
          <a:xfrm>
            <a:off x="515814" y="2378039"/>
            <a:ext cx="81498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76666" y="131104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876" y="49649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729092" y="2767786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9" name="Graphic 8" descr="Old Key with solid fill">
            <a:extLst>
              <a:ext uri="{FF2B5EF4-FFF2-40B4-BE49-F238E27FC236}">
                <a16:creationId xmlns:a16="http://schemas.microsoft.com/office/drawing/2014/main" id="{2445B638-D5FC-5C4C-A80A-9240D2DD55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532" y="4017646"/>
            <a:ext cx="777066" cy="777066"/>
          </a:xfrm>
          <a:prstGeom prst="rect">
            <a:avLst/>
          </a:prstGeom>
        </p:spPr>
      </p:pic>
      <p:pic>
        <p:nvPicPr>
          <p:cNvPr id="11" name="Graphic 10" descr="Old Key with solid fill">
            <a:extLst>
              <a:ext uri="{FF2B5EF4-FFF2-40B4-BE49-F238E27FC236}">
                <a16:creationId xmlns:a16="http://schemas.microsoft.com/office/drawing/2014/main" id="{260F969D-8528-4144-814C-92F465A150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8011" y="1217048"/>
            <a:ext cx="601131" cy="6011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41E40B-121E-B14B-8BAC-C5B9D9CE17E6}"/>
              </a:ext>
            </a:extLst>
          </p:cNvPr>
          <p:cNvSpPr txBox="1"/>
          <p:nvPr/>
        </p:nvSpPr>
        <p:spPr>
          <a:xfrm>
            <a:off x="935564" y="691136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Poveži jednostavne rečenice u zaključnu nezavisnosloženu rečenicu. Pazi na pisanje zareza!</a:t>
            </a:r>
          </a:p>
          <a:p>
            <a:endParaRPr lang="en-HR" sz="2800" dirty="0"/>
          </a:p>
          <a:p>
            <a:r>
              <a:rPr lang="en-HR" sz="2800" dirty="0"/>
              <a:t>Ne znam riješti zadatak. Trebam pomoć.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86A7451-79B2-3B41-B483-83A4EF2388C5}"/>
              </a:ext>
            </a:extLst>
          </p:cNvPr>
          <p:cNvCxnSpPr/>
          <p:nvPr/>
        </p:nvCxnSpPr>
        <p:spPr>
          <a:xfrm>
            <a:off x="578576" y="3083181"/>
            <a:ext cx="7207437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F423AEC-4F94-DC46-8418-94B071D4C84C}"/>
              </a:ext>
            </a:extLst>
          </p:cNvPr>
          <p:cNvSpPr txBox="1"/>
          <p:nvPr/>
        </p:nvSpPr>
        <p:spPr>
          <a:xfrm>
            <a:off x="998452" y="3632955"/>
            <a:ext cx="62038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slovo ispred zaključne rečenice.</a:t>
            </a:r>
          </a:p>
          <a:p>
            <a:endParaRPr lang="en-HR" sz="2800" dirty="0"/>
          </a:p>
          <a:p>
            <a:pPr marL="342900" indent="-342900">
              <a:buAutoNum type="alphaLcParenR"/>
            </a:pPr>
            <a:r>
              <a:rPr lang="en-HR" sz="2800" dirty="0"/>
              <a:t>Ti si zato to jučer napravila.</a:t>
            </a:r>
          </a:p>
          <a:p>
            <a:pPr marL="342900" indent="-342900">
              <a:buFontTx/>
              <a:buAutoNum type="alphaLcParenR"/>
            </a:pPr>
            <a:r>
              <a:rPr lang="en-HR" sz="2800" dirty="0"/>
              <a:t>Eva je već ručala, dakle neće s nama.</a:t>
            </a:r>
          </a:p>
          <a:p>
            <a:pPr marL="342900" indent="-342900">
              <a:buFontTx/>
              <a:buAutoNum type="alphaLcParenR"/>
            </a:pPr>
            <a:r>
              <a:rPr lang="en-HR" sz="2800" dirty="0"/>
              <a:t>Mi smo, dakle, tebe trebali nazvati?</a:t>
            </a:r>
          </a:p>
          <a:p>
            <a:pPr marL="342900" indent="-342900">
              <a:buAutoNum type="alphaLcParenR"/>
            </a:pPr>
            <a:endParaRPr lang="en-HR" sz="28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4462839-AF4F-504D-A270-2CEFCBB79AED}"/>
              </a:ext>
            </a:extLst>
          </p:cNvPr>
          <p:cNvSpPr/>
          <p:nvPr/>
        </p:nvSpPr>
        <p:spPr>
          <a:xfrm>
            <a:off x="868522" y="4982447"/>
            <a:ext cx="596559" cy="469752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AE23D0-0530-8246-B9D2-8E5D407E6800}"/>
              </a:ext>
            </a:extLst>
          </p:cNvPr>
          <p:cNvSpPr txBox="1"/>
          <p:nvPr/>
        </p:nvSpPr>
        <p:spPr>
          <a:xfrm>
            <a:off x="664392" y="2528183"/>
            <a:ext cx="7406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Ne znam riješiti zadatak, stoga trebam pomoć.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329</Words>
  <Application>Microsoft Macintosh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Caveat</vt:lpstr>
      <vt:lpstr>Impact</vt:lpstr>
      <vt:lpstr>Nunito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2021-05-09T17:06:08Z</dcterms:modified>
</cp:coreProperties>
</file>